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8" r:id="rId3"/>
    <p:sldId id="303" r:id="rId4"/>
    <p:sldId id="307" r:id="rId5"/>
    <p:sldId id="304" r:id="rId6"/>
    <p:sldId id="305" r:id="rId7"/>
    <p:sldId id="306" r:id="rId8"/>
    <p:sldId id="258" r:id="rId9"/>
    <p:sldId id="309" r:id="rId10"/>
    <p:sldId id="310" r:id="rId11"/>
    <p:sldId id="257" r:id="rId12"/>
    <p:sldId id="312" r:id="rId13"/>
    <p:sldId id="263" r:id="rId14"/>
    <p:sldId id="260" r:id="rId15"/>
    <p:sldId id="266" r:id="rId16"/>
    <p:sldId id="261" r:id="rId17"/>
    <p:sldId id="262" r:id="rId18"/>
    <p:sldId id="311" r:id="rId19"/>
    <p:sldId id="264" r:id="rId20"/>
    <p:sldId id="265" r:id="rId21"/>
    <p:sldId id="267" r:id="rId22"/>
    <p:sldId id="268" r:id="rId23"/>
    <p:sldId id="270" r:id="rId24"/>
    <p:sldId id="269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302" r:id="rId33"/>
    <p:sldId id="278" r:id="rId34"/>
    <p:sldId id="279" r:id="rId35"/>
    <p:sldId id="301" r:id="rId36"/>
    <p:sldId id="295" r:id="rId37"/>
    <p:sldId id="296" r:id="rId38"/>
    <p:sldId id="297" r:id="rId39"/>
    <p:sldId id="298" r:id="rId40"/>
    <p:sldId id="299" r:id="rId41"/>
    <p:sldId id="300" r:id="rId42"/>
    <p:sldId id="294" r:id="rId43"/>
    <p:sldId id="280" r:id="rId44"/>
    <p:sldId id="292" r:id="rId45"/>
    <p:sldId id="293" r:id="rId46"/>
    <p:sldId id="281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82" r:id="rId56"/>
    <p:sldId id="283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E3"/>
    <a:srgbClr val="FFB7B7"/>
    <a:srgbClr val="EA4443"/>
    <a:srgbClr val="FFA5A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2018. 7. 30.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0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2018. 7. 30.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8.png"/><Relationship Id="rId10" Type="http://schemas.openxmlformats.org/officeDocument/2006/relationships/image" Target="../media/image113.png"/><Relationship Id="rId4" Type="http://schemas.openxmlformats.org/officeDocument/2006/relationships/image" Target="../media/image97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0.png"/><Relationship Id="rId5" Type="http://schemas.openxmlformats.org/officeDocument/2006/relationships/image" Target="../media/image410.png"/><Relationship Id="rId10" Type="http://schemas.openxmlformats.org/officeDocument/2006/relationships/image" Target="../media/image93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Relationship Id="rId8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95DD944-0D83-CB41-9563-DE29BADF0BF6}"/>
              </a:ext>
            </a:extLst>
          </p:cNvPr>
          <p:cNvSpPr/>
          <p:nvPr/>
        </p:nvSpPr>
        <p:spPr>
          <a:xfrm>
            <a:off x="3435928" y="1330036"/>
            <a:ext cx="5569528" cy="414250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 l="-6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/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𝑟𝑒𝑠𝑒𝑡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4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5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/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/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3625737-0A7B-854F-AE51-E219C1DBF38C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815580-BADA-5749-90B0-0DB22E9D2924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/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/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79CC1C-4466-7E49-B192-4B48D3FB683D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5198908" y="4752132"/>
            <a:ext cx="3463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2F858E-FAFF-9C46-8E84-A665C4CB1AC6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>
            <a:off x="5204086" y="2403786"/>
            <a:ext cx="341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AEEB15-84C3-A349-BA26-2794496A74E7}"/>
              </a:ext>
            </a:extLst>
          </p:cNvPr>
          <p:cNvCxnSpPr>
            <a:cxnSpLocks/>
            <a:stCxn id="21" idx="3"/>
            <a:endCxn id="14" idx="2"/>
          </p:cNvCxnSpPr>
          <p:nvPr/>
        </p:nvCxnSpPr>
        <p:spPr>
          <a:xfrm flipV="1">
            <a:off x="7441541" y="3955501"/>
            <a:ext cx="312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70C934C-5DD3-D343-A569-D70233AB0C25}"/>
              </a:ext>
            </a:extLst>
          </p:cNvPr>
          <p:cNvSpPr/>
          <p:nvPr/>
        </p:nvSpPr>
        <p:spPr>
          <a:xfrm>
            <a:off x="5621439" y="1558690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0D7BC8B3-2148-7949-A5B1-FC2C07C441A5}"/>
              </a:ext>
            </a:extLst>
          </p:cNvPr>
          <p:cNvCxnSpPr>
            <a:cxnSpLocks/>
            <a:stCxn id="11" idx="6"/>
            <a:endCxn id="40" idx="2"/>
          </p:cNvCxnSpPr>
          <p:nvPr/>
        </p:nvCxnSpPr>
        <p:spPr>
          <a:xfrm flipV="1">
            <a:off x="3179616" y="1738801"/>
            <a:ext cx="2441823" cy="1468553"/>
          </a:xfrm>
          <a:prstGeom prst="bentConnector3">
            <a:avLst>
              <a:gd name="adj1" fmla="val 19929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3DAEB3C5-B78B-A94C-9CC4-2BBC797E5682}"/>
              </a:ext>
            </a:extLst>
          </p:cNvPr>
          <p:cNvCxnSpPr>
            <a:cxnSpLocks/>
            <a:stCxn id="10" idx="0"/>
            <a:endCxn id="7" idx="1"/>
          </p:cNvCxnSpPr>
          <p:nvPr/>
        </p:nvCxnSpPr>
        <p:spPr>
          <a:xfrm rot="16200000" flipV="1">
            <a:off x="2763107" y="3805674"/>
            <a:ext cx="3318144" cy="514368"/>
          </a:xfrm>
          <a:prstGeom prst="bentConnector4">
            <a:avLst>
              <a:gd name="adj1" fmla="val 15831"/>
              <a:gd name="adj2" fmla="val 14444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036A4C1-7966-FC4B-88F7-A194BA0D6F0F}"/>
              </a:ext>
            </a:extLst>
          </p:cNvPr>
          <p:cNvCxnSpPr>
            <a:cxnSpLocks/>
            <a:stCxn id="11" idx="6"/>
            <a:endCxn id="97" idx="2"/>
          </p:cNvCxnSpPr>
          <p:nvPr/>
        </p:nvCxnSpPr>
        <p:spPr>
          <a:xfrm>
            <a:off x="3179616" y="3207354"/>
            <a:ext cx="24418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314DC30-3903-9A47-A090-2405247A441C}"/>
              </a:ext>
            </a:extLst>
          </p:cNvPr>
          <p:cNvCxnSpPr>
            <a:cxnSpLocks/>
            <a:stCxn id="17" idx="0"/>
            <a:endCxn id="40" idx="4"/>
          </p:cNvCxnSpPr>
          <p:nvPr/>
        </p:nvCxnSpPr>
        <p:spPr>
          <a:xfrm flipV="1">
            <a:off x="5801543" y="1918912"/>
            <a:ext cx="7" cy="228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FE06D974-191A-9246-9067-A186EA9BE9EF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rot="5400000" flipH="1" flipV="1">
            <a:off x="5035229" y="3835164"/>
            <a:ext cx="1530901" cy="2242633"/>
          </a:xfrm>
          <a:prstGeom prst="bentConnector3">
            <a:avLst>
              <a:gd name="adj1" fmla="val 34615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274FEF0F-D9E0-2B42-8B2D-263D55B0691D}"/>
              </a:ext>
            </a:extLst>
          </p:cNvPr>
          <p:cNvCxnSpPr>
            <a:cxnSpLocks/>
            <a:stCxn id="40" idx="6"/>
            <a:endCxn id="21" idx="0"/>
          </p:cNvCxnSpPr>
          <p:nvPr/>
        </p:nvCxnSpPr>
        <p:spPr>
          <a:xfrm>
            <a:off x="5981661" y="1738801"/>
            <a:ext cx="940335" cy="19811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FC36D83C-061D-B140-8D65-46FA0712E3B8}"/>
              </a:ext>
            </a:extLst>
          </p:cNvPr>
          <p:cNvSpPr/>
          <p:nvPr/>
        </p:nvSpPr>
        <p:spPr>
          <a:xfrm>
            <a:off x="7830334" y="457202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4900B03-74E9-EA4C-A5DC-69234229B3F1}"/>
              </a:ext>
            </a:extLst>
          </p:cNvPr>
          <p:cNvSpPr/>
          <p:nvPr/>
        </p:nvSpPr>
        <p:spPr>
          <a:xfrm>
            <a:off x="5621439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F60C6A1A-8463-F442-AB6A-E38C6E0F8521}"/>
              </a:ext>
            </a:extLst>
          </p:cNvPr>
          <p:cNvCxnSpPr>
            <a:cxnSpLocks/>
            <a:stCxn id="11" idx="6"/>
            <a:endCxn id="7" idx="1"/>
          </p:cNvCxnSpPr>
          <p:nvPr/>
        </p:nvCxnSpPr>
        <p:spPr>
          <a:xfrm flipV="1">
            <a:off x="3179616" y="2403786"/>
            <a:ext cx="985379" cy="803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EE9F2A3-8F00-3D42-A4CF-F759E8AD573B}"/>
              </a:ext>
            </a:extLst>
          </p:cNvPr>
          <p:cNvCxnSpPr>
            <a:cxnSpLocks/>
            <a:stCxn id="24" idx="0"/>
            <a:endCxn id="97" idx="4"/>
          </p:cNvCxnSpPr>
          <p:nvPr/>
        </p:nvCxnSpPr>
        <p:spPr>
          <a:xfrm flipV="1">
            <a:off x="5801543" y="3387465"/>
            <a:ext cx="7" cy="110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809D45C-10D3-DB40-AEB4-5092F3472D85}"/>
              </a:ext>
            </a:extLst>
          </p:cNvPr>
          <p:cNvCxnSpPr>
            <a:cxnSpLocks/>
            <a:stCxn id="24" idx="6"/>
            <a:endCxn id="96" idx="2"/>
          </p:cNvCxnSpPr>
          <p:nvPr/>
        </p:nvCxnSpPr>
        <p:spPr>
          <a:xfrm>
            <a:off x="6057854" y="4752132"/>
            <a:ext cx="1772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88DA551-3D37-CF49-98B5-EDC73EEF94E0}"/>
              </a:ext>
            </a:extLst>
          </p:cNvPr>
          <p:cNvCxnSpPr>
            <a:cxnSpLocks/>
            <a:stCxn id="14" idx="4"/>
            <a:endCxn id="96" idx="0"/>
          </p:cNvCxnSpPr>
          <p:nvPr/>
        </p:nvCxnSpPr>
        <p:spPr>
          <a:xfrm>
            <a:off x="8010445" y="4211812"/>
            <a:ext cx="0" cy="360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/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131593E3-A89E-094A-A045-9A63C61F07B8}"/>
              </a:ext>
            </a:extLst>
          </p:cNvPr>
          <p:cNvSpPr/>
          <p:nvPr/>
        </p:nvSpPr>
        <p:spPr>
          <a:xfrm>
            <a:off x="8430380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7ECC4FE-D455-1A4B-A9BD-563BF9398937}"/>
              </a:ext>
            </a:extLst>
          </p:cNvPr>
          <p:cNvCxnSpPr>
            <a:cxnSpLocks/>
            <a:stCxn id="97" idx="6"/>
            <a:endCxn id="122" idx="2"/>
          </p:cNvCxnSpPr>
          <p:nvPr/>
        </p:nvCxnSpPr>
        <p:spPr>
          <a:xfrm>
            <a:off x="5981661" y="3207354"/>
            <a:ext cx="2448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D8E10ED9-DB29-C342-9AC1-729761DB60B6}"/>
              </a:ext>
            </a:extLst>
          </p:cNvPr>
          <p:cNvCxnSpPr>
            <a:cxnSpLocks/>
            <a:stCxn id="96" idx="6"/>
            <a:endCxn id="122" idx="4"/>
          </p:cNvCxnSpPr>
          <p:nvPr/>
        </p:nvCxnSpPr>
        <p:spPr>
          <a:xfrm flipV="1">
            <a:off x="8190556" y="3387465"/>
            <a:ext cx="419935" cy="13646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E50FD0CA-77CB-8343-B7AE-F8A240872C10}"/>
              </a:ext>
            </a:extLst>
          </p:cNvPr>
          <p:cNvCxnSpPr>
            <a:cxnSpLocks/>
            <a:stCxn id="122" idx="6"/>
            <a:endCxn id="118" idx="2"/>
          </p:cNvCxnSpPr>
          <p:nvPr/>
        </p:nvCxnSpPr>
        <p:spPr>
          <a:xfrm>
            <a:off x="8790602" y="3207354"/>
            <a:ext cx="5567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62072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CC6C881-640B-E445-914A-C5C220C4D2EF}"/>
              </a:ext>
            </a:extLst>
          </p:cNvPr>
          <p:cNvSpPr/>
          <p:nvPr/>
        </p:nvSpPr>
        <p:spPr>
          <a:xfrm>
            <a:off x="2149062" y="3965797"/>
            <a:ext cx="1095265" cy="48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Word 1</a:t>
            </a:r>
            <a:endParaRPr kumimoji="1"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D8DEE72-1774-8841-B225-6F453E918C7D}"/>
              </a:ext>
            </a:extLst>
          </p:cNvPr>
          <p:cNvSpPr/>
          <p:nvPr/>
        </p:nvSpPr>
        <p:spPr>
          <a:xfrm>
            <a:off x="5228063" y="3965797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4</a:t>
            </a:r>
            <a:endParaRPr kumimoji="1" lang="ko-KR" altLang="en-US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D651323-D23C-3749-AC6B-CEA1D4098C6C}"/>
              </a:ext>
            </a:extLst>
          </p:cNvPr>
          <p:cNvSpPr/>
          <p:nvPr/>
        </p:nvSpPr>
        <p:spPr>
          <a:xfrm>
            <a:off x="5228063" y="3161158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3</a:t>
            </a:r>
            <a:endParaRPr kumimoji="1" lang="ko-KR" altLang="en-US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C0E46BB-5A75-BD40-9980-BED0E7231221}"/>
              </a:ext>
            </a:extLst>
          </p:cNvPr>
          <p:cNvSpPr/>
          <p:nvPr/>
        </p:nvSpPr>
        <p:spPr>
          <a:xfrm>
            <a:off x="5228063" y="4770436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5</a:t>
            </a:r>
            <a:endParaRPr kumimoji="1" lang="ko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60AFC7D-5838-234C-9F8F-91E4BF42FA17}"/>
              </a:ext>
            </a:extLst>
          </p:cNvPr>
          <p:cNvSpPr/>
          <p:nvPr/>
        </p:nvSpPr>
        <p:spPr>
          <a:xfrm>
            <a:off x="5228063" y="2356519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2</a:t>
            </a:r>
            <a:endParaRPr kumimoji="1" lang="ko-KR" altLang="en-US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E12853-53F2-134E-AE93-86BD90DA0CD7}"/>
              </a:ext>
            </a:extLst>
          </p:cNvPr>
          <p:cNvSpPr/>
          <p:nvPr/>
        </p:nvSpPr>
        <p:spPr>
          <a:xfrm>
            <a:off x="5228063" y="1551880"/>
            <a:ext cx="1095265" cy="4855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Sense 1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A83E58-1580-6049-A4F0-58C55182B584}"/>
              </a:ext>
            </a:extLst>
          </p:cNvPr>
          <p:cNvSpPr/>
          <p:nvPr/>
        </p:nvSpPr>
        <p:spPr>
          <a:xfrm>
            <a:off x="8273892" y="2356519"/>
            <a:ext cx="1095265" cy="485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Word 2</a:t>
            </a: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280EC3-D972-C844-8CE4-1061FD327B74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44327" y="4208590"/>
            <a:ext cx="19837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A88F2D-EB8A-C443-9438-A3D7818A90A6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244327" y="4208590"/>
            <a:ext cx="1983736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F8ABDA8-7BF8-4144-A05B-4477C8F0335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244327" y="3403951"/>
            <a:ext cx="1983736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AAE497-82A9-DA47-AB7D-5952FA5FEBF2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6323328" y="2599312"/>
            <a:ext cx="1950564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9712535-F4CF-6D44-BF37-75DB7F5D2C76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>
            <a:off x="6323328" y="2599312"/>
            <a:ext cx="19505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7188B28-52ED-2049-921E-42A9B555860B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 flipV="1">
            <a:off x="6323328" y="1794673"/>
            <a:ext cx="1950564" cy="804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E38696FB-8181-4346-B02E-E279A0847A6E}"/>
              </a:ext>
            </a:extLst>
          </p:cNvPr>
          <p:cNvSpPr/>
          <p:nvPr/>
        </p:nvSpPr>
        <p:spPr>
          <a:xfrm>
            <a:off x="5087394" y="1450291"/>
            <a:ext cx="1376602" cy="226894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D1FC24A2-2E33-B040-82C1-41755F154183}"/>
              </a:ext>
            </a:extLst>
          </p:cNvPr>
          <p:cNvSpPr/>
          <p:nvPr/>
        </p:nvSpPr>
        <p:spPr>
          <a:xfrm>
            <a:off x="5070808" y="3878759"/>
            <a:ext cx="1376602" cy="147885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A49D11-ABF6-0B41-BD96-643286E3C467}"/>
              </a:ext>
            </a:extLst>
          </p:cNvPr>
          <p:cNvSpPr txBox="1"/>
          <p:nvPr/>
        </p:nvSpPr>
        <p:spPr>
          <a:xfrm>
            <a:off x="6480583" y="4711294"/>
            <a:ext cx="113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Related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meaning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9F6FC-3636-0E4B-B341-73E227B97803}"/>
              </a:ext>
            </a:extLst>
          </p:cNvPr>
          <p:cNvSpPr txBox="1"/>
          <p:nvPr/>
        </p:nvSpPr>
        <p:spPr>
          <a:xfrm>
            <a:off x="4042827" y="1450290"/>
            <a:ext cx="1134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Related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meaning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BDE8741-0DF4-934E-9888-F97055D23C4E}"/>
              </a:ext>
            </a:extLst>
          </p:cNvPr>
          <p:cNvCxnSpPr/>
          <p:nvPr/>
        </p:nvCxnSpPr>
        <p:spPr>
          <a:xfrm>
            <a:off x="3783721" y="1188896"/>
            <a:ext cx="0" cy="443011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A7EFEE5-E123-114D-892F-848AF6D0873F}"/>
              </a:ext>
            </a:extLst>
          </p:cNvPr>
          <p:cNvCxnSpPr/>
          <p:nvPr/>
        </p:nvCxnSpPr>
        <p:spPr>
          <a:xfrm>
            <a:off x="7759276" y="1188896"/>
            <a:ext cx="0" cy="443011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72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BOS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A0B504F-1EBC-C146-B776-030B4193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043407"/>
              </p:ext>
            </p:extLst>
          </p:nvPr>
        </p:nvGraphicFramePr>
        <p:xfrm>
          <a:off x="1181217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FDA3506-EEF9-FE40-A122-A8C97E862A22}"/>
              </a:ext>
            </a:extLst>
          </p:cNvPr>
          <p:cNvSpPr/>
          <p:nvPr/>
        </p:nvSpPr>
        <p:spPr>
          <a:xfrm>
            <a:off x="118795" y="3547241"/>
            <a:ext cx="654269" cy="2601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/>
              <a:t>&lt;BOS&gt;</a:t>
            </a:r>
            <a:endParaRPr kumimoji="1" lang="ko-KR" altLang="en-US" sz="1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F52006-110A-BF4D-8183-BE1BFAF24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68855"/>
              </p:ext>
            </p:extLst>
          </p:nvPr>
        </p:nvGraphicFramePr>
        <p:xfrm>
          <a:off x="2781418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A228C8A-73E5-C34E-9F6F-8F7E98659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70561"/>
              </p:ext>
            </p:extLst>
          </p:nvPr>
        </p:nvGraphicFramePr>
        <p:xfrm>
          <a:off x="2781418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CAE0C4E-F300-9044-8018-7DFA81105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10909"/>
              </p:ext>
            </p:extLst>
          </p:nvPr>
        </p:nvGraphicFramePr>
        <p:xfrm>
          <a:off x="2781418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1395710-90D2-0F49-AC0C-EAB5B9A92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24602"/>
              </p:ext>
            </p:extLst>
          </p:nvPr>
        </p:nvGraphicFramePr>
        <p:xfrm>
          <a:off x="4381619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925CFA-8F8E-7E41-8525-0154B5F7B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01607"/>
              </p:ext>
            </p:extLst>
          </p:nvPr>
        </p:nvGraphicFramePr>
        <p:xfrm>
          <a:off x="4381619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7CF49BA-8F31-BC4C-9894-3BAAE9E08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32926"/>
              </p:ext>
            </p:extLst>
          </p:nvPr>
        </p:nvGraphicFramePr>
        <p:xfrm>
          <a:off x="4381619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2AF5F35-608D-F243-A8AD-929406712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54564"/>
              </p:ext>
            </p:extLst>
          </p:nvPr>
        </p:nvGraphicFramePr>
        <p:xfrm>
          <a:off x="5981820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E60BF7D-125D-7044-97FA-0E6894591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16985"/>
              </p:ext>
            </p:extLst>
          </p:nvPr>
        </p:nvGraphicFramePr>
        <p:xfrm>
          <a:off x="5981820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.8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3FD7136-249D-F846-87E8-E414BA2A1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152405"/>
              </p:ext>
            </p:extLst>
          </p:nvPr>
        </p:nvGraphicFramePr>
        <p:xfrm>
          <a:off x="5981820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453C48-ACB4-964E-9D54-9B192EC5C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810182"/>
              </p:ext>
            </p:extLst>
          </p:nvPr>
        </p:nvGraphicFramePr>
        <p:xfrm>
          <a:off x="7582021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2575C63-C4D3-3440-B216-659712B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43849"/>
              </p:ext>
            </p:extLst>
          </p:nvPr>
        </p:nvGraphicFramePr>
        <p:xfrm>
          <a:off x="7582021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ACCB0AB-087D-C34B-8FF2-FE7CACABA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730127"/>
              </p:ext>
            </p:extLst>
          </p:nvPr>
        </p:nvGraphicFramePr>
        <p:xfrm>
          <a:off x="7582021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.6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E310AFE-135A-E84B-9951-596BB272B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17798"/>
              </p:ext>
            </p:extLst>
          </p:nvPr>
        </p:nvGraphicFramePr>
        <p:xfrm>
          <a:off x="9182222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A4DFB6D-FB3E-8042-B49B-1B6CB3B20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879906"/>
              </p:ext>
            </p:extLst>
          </p:nvPr>
        </p:nvGraphicFramePr>
        <p:xfrm>
          <a:off x="9182222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91CDB0B-7D89-4F4E-BB23-9FA484882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04759"/>
              </p:ext>
            </p:extLst>
          </p:nvPr>
        </p:nvGraphicFramePr>
        <p:xfrm>
          <a:off x="9182222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.2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433B3C9-42FF-6245-842F-8B8D83EA7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39463"/>
              </p:ext>
            </p:extLst>
          </p:nvPr>
        </p:nvGraphicFramePr>
        <p:xfrm>
          <a:off x="10782423" y="2777307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.6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0D5D2A3-9361-184A-88A4-05BD3F0A2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124378"/>
              </p:ext>
            </p:extLst>
          </p:nvPr>
        </p:nvGraphicFramePr>
        <p:xfrm>
          <a:off x="10782423" y="4642893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357D4B0-4ECD-DF42-9DA6-9F16EED81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24320"/>
              </p:ext>
            </p:extLst>
          </p:nvPr>
        </p:nvGraphicFramePr>
        <p:xfrm>
          <a:off x="10782423" y="911721"/>
          <a:ext cx="1128986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4493">
                  <a:extLst>
                    <a:ext uri="{9D8B030D-6E8A-4147-A177-3AD203B41FA5}">
                      <a16:colId xmlns:a16="http://schemas.microsoft.com/office/drawing/2014/main" val="348784960"/>
                    </a:ext>
                  </a:extLst>
                </a:gridCol>
                <a:gridCol w="564493">
                  <a:extLst>
                    <a:ext uri="{9D8B030D-6E8A-4147-A177-3AD203B41FA5}">
                      <a16:colId xmlns:a16="http://schemas.microsoft.com/office/drawing/2014/main" val="1348621737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17052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&lt;EOS&gt;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06393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school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967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go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7198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love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1566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you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3076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.4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823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to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47708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B14870-6E1E-3D4D-B843-F2F2799ECF7B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73064" y="3677307"/>
            <a:ext cx="4081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46F835D-FF60-6A4C-B4E5-346F0E6CB63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10203" y="1811721"/>
            <a:ext cx="471215" cy="1100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204EF8C-8150-004A-BECA-B77DF9F3639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310203" y="3677307"/>
            <a:ext cx="471215" cy="331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948029A-8472-C24E-ABB6-7606616CED2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310203" y="3559066"/>
            <a:ext cx="471215" cy="1983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1751563-E0DE-A146-A152-9FE44A1BE95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10404" y="1929905"/>
            <a:ext cx="471215" cy="17474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861EF5E-3A8D-EA40-881E-DA3D433F3FB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10404" y="1695370"/>
            <a:ext cx="471215" cy="116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F285FA6-650C-B849-8E15-B972C5812FF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910404" y="3811314"/>
            <a:ext cx="471215" cy="17315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57D8316-5A88-FE41-8ECF-522100399D6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510605" y="1811721"/>
            <a:ext cx="471215" cy="2653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B064B5-8ADD-4341-BFFF-2DD013CCDB1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510605" y="3346231"/>
            <a:ext cx="471215" cy="331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9615AB9-037B-D042-A967-5CF3B19BC45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510605" y="3566949"/>
            <a:ext cx="471215" cy="1975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3D400E-FCF8-E742-8ED0-66265E37F4C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110806" y="1695370"/>
            <a:ext cx="471215" cy="1163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E6D7A1D-42B8-E049-81B9-64729F6BF4B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110806" y="1479169"/>
            <a:ext cx="471215" cy="2198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6DBDAB5-AF21-3944-9E33-A834DB2F51B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110806" y="5214446"/>
            <a:ext cx="471215" cy="328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2B5688A-933D-0943-81C9-8062D53FBEE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711007" y="1811721"/>
            <a:ext cx="471215" cy="790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D77D361-E226-7545-8A1B-368AB15AF7B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711007" y="1479169"/>
            <a:ext cx="471215" cy="2198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DE708C3-8F98-BD44-A522-2D2AAF6A861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711007" y="2362200"/>
            <a:ext cx="471215" cy="3180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DB99119-8EBC-9044-B9CA-FEF68F9FE10E}"/>
              </a:ext>
            </a:extLst>
          </p:cNvPr>
          <p:cNvCxnSpPr>
            <a:cxnSpLocks/>
          </p:cNvCxnSpPr>
          <p:nvPr/>
        </p:nvCxnSpPr>
        <p:spPr>
          <a:xfrm>
            <a:off x="10311208" y="4977962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90BC3CD-3F67-AE40-8BF0-975CCE4B975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0311208" y="1479169"/>
            <a:ext cx="471215" cy="332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594FF4D-16C1-394E-8868-B672E6EB012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0311208" y="3677307"/>
            <a:ext cx="471215" cy="575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438908F-E255-2A41-BCAF-3123DAED9402}"/>
              </a:ext>
            </a:extLst>
          </p:cNvPr>
          <p:cNvCxnSpPr>
            <a:cxnSpLocks/>
          </p:cNvCxnSpPr>
          <p:nvPr/>
        </p:nvCxnSpPr>
        <p:spPr>
          <a:xfrm>
            <a:off x="11911409" y="312288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405BD1B-1E1C-7148-8518-614CEE852F58}"/>
              </a:ext>
            </a:extLst>
          </p:cNvPr>
          <p:cNvCxnSpPr>
            <a:cxnSpLocks/>
          </p:cNvCxnSpPr>
          <p:nvPr/>
        </p:nvCxnSpPr>
        <p:spPr>
          <a:xfrm>
            <a:off x="11911409" y="237796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251D4EE-F008-1A4E-B654-8C09874B70C5}"/>
              </a:ext>
            </a:extLst>
          </p:cNvPr>
          <p:cNvCxnSpPr>
            <a:cxnSpLocks/>
          </p:cNvCxnSpPr>
          <p:nvPr/>
        </p:nvCxnSpPr>
        <p:spPr>
          <a:xfrm>
            <a:off x="11911409" y="1479169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슬라이드 번호 개체 틀 2">
            <a:extLst>
              <a:ext uri="{FF2B5EF4-FFF2-40B4-BE49-F238E27FC236}">
                <a16:creationId xmlns:a16="http://schemas.microsoft.com/office/drawing/2014/main" id="{99655800-7141-E84C-891F-E17B816B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929" y="6013450"/>
            <a:ext cx="2743200" cy="365125"/>
          </a:xfrm>
        </p:spPr>
        <p:txBody>
          <a:bodyPr/>
          <a:lstStyle/>
          <a:p>
            <a:fld id="{569D8EB3-E7F4-1141-8582-C382ED0787C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81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E77F8B1-ABC9-BB4E-A74C-18D6E9ACEE17}"/>
              </a:ext>
            </a:extLst>
          </p:cNvPr>
          <p:cNvSpPr/>
          <p:nvPr/>
        </p:nvSpPr>
        <p:spPr>
          <a:xfrm>
            <a:off x="4064000" y="4307840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36358AA-C3C4-4144-9930-D174C6A89790}"/>
              </a:ext>
            </a:extLst>
          </p:cNvPr>
          <p:cNvSpPr/>
          <p:nvPr/>
        </p:nvSpPr>
        <p:spPr>
          <a:xfrm>
            <a:off x="5740400" y="430784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3677A9-ADBE-944A-93D2-468C356EFD2F}"/>
              </a:ext>
            </a:extLst>
          </p:cNvPr>
          <p:cNvGrpSpPr/>
          <p:nvPr/>
        </p:nvGrpSpPr>
        <p:grpSpPr>
          <a:xfrm>
            <a:off x="4867228" y="3078480"/>
            <a:ext cx="567784" cy="497840"/>
            <a:chOff x="4618308" y="1910080"/>
            <a:chExt cx="567784" cy="4978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7788AD-2B07-A441-8E7A-B8646121471C}"/>
                </a:ext>
              </a:extLst>
            </p:cNvPr>
            <p:cNvSpPr/>
            <p:nvPr/>
          </p:nvSpPr>
          <p:spPr>
            <a:xfrm>
              <a:off x="4653280" y="1910080"/>
              <a:ext cx="497840" cy="4978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65D18-2CF1-7649-A915-A18F99F1B402}"/>
                </a:ext>
              </a:extLst>
            </p:cNvPr>
            <p:cNvSpPr txBox="1"/>
            <p:nvPr/>
          </p:nvSpPr>
          <p:spPr>
            <a:xfrm>
              <a:off x="4618308" y="1974334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x+y</a:t>
              </a:r>
              <a:endParaRPr kumimoji="1"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D6AC4B14-381F-1D45-8663-335EF3116662}"/>
              </a:ext>
            </a:extLst>
          </p:cNvPr>
          <p:cNvSpPr/>
          <p:nvPr/>
        </p:nvSpPr>
        <p:spPr>
          <a:xfrm>
            <a:off x="5740400" y="184912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z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1A8E0CC-2577-6A4E-9F75-50BEBA0079CB}"/>
              </a:ext>
            </a:extLst>
          </p:cNvPr>
          <p:cNvSpPr/>
          <p:nvPr/>
        </p:nvSpPr>
        <p:spPr>
          <a:xfrm>
            <a:off x="6583092" y="3076694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105FB2-5846-1B4E-A049-BFD15F42659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4312920" y="3576320"/>
            <a:ext cx="83820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A47E177-F433-A24C-B164-167C4F374B6F}"/>
              </a:ext>
            </a:extLst>
          </p:cNvPr>
          <p:cNvCxnSpPr>
            <a:cxnSpLocks/>
            <a:stCxn id="5" idx="0"/>
            <a:endCxn id="6" idx="4"/>
          </p:cNvCxnSpPr>
          <p:nvPr/>
        </p:nvCxnSpPr>
        <p:spPr>
          <a:xfrm flipH="1" flipV="1">
            <a:off x="5151120" y="357632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071F85-01C4-164F-8706-38BA8F81B312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5151120" y="234696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AF4EB3-E09B-9846-A806-C87A21B0BFC1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5989320" y="2346960"/>
            <a:ext cx="842692" cy="72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7283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DF5EB02-CD95-CE49-BE7A-451DF881E9C9}"/>
              </a:ext>
            </a:extLst>
          </p:cNvPr>
          <p:cNvCxnSpPr>
            <a:cxnSpLocks/>
            <a:stCxn id="81" idx="1"/>
            <a:endCxn id="71" idx="0"/>
          </p:cNvCxnSpPr>
          <p:nvPr/>
        </p:nvCxnSpPr>
        <p:spPr>
          <a:xfrm flipH="1">
            <a:off x="6047174" y="1861752"/>
            <a:ext cx="706815" cy="41486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705C9B5-1EF8-C842-BACC-0E1E1606ADCB}"/>
              </a:ext>
            </a:extLst>
          </p:cNvPr>
          <p:cNvCxnSpPr>
            <a:cxnSpLocks/>
            <a:stCxn id="71" idx="0"/>
          </p:cNvCxnSpPr>
          <p:nvPr/>
        </p:nvCxnSpPr>
        <p:spPr>
          <a:xfrm>
            <a:off x="6047174" y="2276616"/>
            <a:ext cx="0" cy="1891976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D13F8D7-0DE6-1546-9AD6-C5B8A1B7A4D3}"/>
              </a:ext>
            </a:extLst>
          </p:cNvPr>
          <p:cNvCxnSpPr>
            <a:cxnSpLocks/>
            <a:endCxn id="87" idx="6"/>
          </p:cNvCxnSpPr>
          <p:nvPr/>
        </p:nvCxnSpPr>
        <p:spPr>
          <a:xfrm flipH="1">
            <a:off x="5053855" y="4168593"/>
            <a:ext cx="993319" cy="0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2A83F52-5F8A-2542-BBB3-281A8A7EB24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047174" y="4168592"/>
            <a:ext cx="0" cy="99758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619ED48-7444-7341-92EA-7A4CFF85A9E2}"/>
              </a:ext>
            </a:extLst>
          </p:cNvPr>
          <p:cNvCxnSpPr>
            <a:cxnSpLocks/>
            <a:stCxn id="81" idx="1"/>
            <a:endCxn id="69" idx="0"/>
          </p:cNvCxnSpPr>
          <p:nvPr/>
        </p:nvCxnSpPr>
        <p:spPr>
          <a:xfrm flipH="1">
            <a:off x="4885513" y="1861752"/>
            <a:ext cx="1868476" cy="414864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518831-D79D-C94F-9017-D5E6ACAF402E}"/>
              </a:ext>
            </a:extLst>
          </p:cNvPr>
          <p:cNvCxnSpPr>
            <a:cxnSpLocks/>
            <a:stCxn id="69" idx="0"/>
            <a:endCxn id="87" idx="0"/>
          </p:cNvCxnSpPr>
          <p:nvPr/>
        </p:nvCxnSpPr>
        <p:spPr>
          <a:xfrm flipH="1">
            <a:off x="4883158" y="2276616"/>
            <a:ext cx="2355" cy="1721279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2032A-6D7E-E942-8F83-EB963AB8A263}"/>
              </a:ext>
            </a:extLst>
          </p:cNvPr>
          <p:cNvGrpSpPr/>
          <p:nvPr/>
        </p:nvGrpSpPr>
        <p:grpSpPr>
          <a:xfrm>
            <a:off x="3546089" y="3997895"/>
            <a:ext cx="341395" cy="341395"/>
            <a:chOff x="7843520" y="2254823"/>
            <a:chExt cx="341395" cy="34139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B5CA6CF-E656-C344-9EF2-58D4043C3369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59D5A45B-B5B1-6848-B697-6E3E1B551356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191C7539-B5FA-9C48-8160-9F2A30FC62DE}"/>
                </a:ext>
              </a:extLst>
            </p:cNvPr>
            <p:cNvCxnSpPr>
              <a:cxnSpLocks/>
              <a:stCxn id="19" idx="6"/>
              <a:endCxn id="19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E0BA4C9-59E1-5845-8CB7-D8091B647896}"/>
              </a:ext>
            </a:extLst>
          </p:cNvPr>
          <p:cNvGrpSpPr/>
          <p:nvPr/>
        </p:nvGrpSpPr>
        <p:grpSpPr>
          <a:xfrm>
            <a:off x="4712460" y="3997895"/>
            <a:ext cx="341395" cy="341395"/>
            <a:chOff x="7843520" y="2254823"/>
            <a:chExt cx="341395" cy="34139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D43813-D109-134A-9216-67C1135AC2D2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9EA67A0-38A0-974D-A5AB-302D43DF4641}"/>
                </a:ext>
              </a:extLst>
            </p:cNvPr>
            <p:cNvCxnSpPr>
              <a:stCxn id="87" idx="0"/>
              <a:endCxn id="87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142DBAE3-A20E-5C4F-94DD-ECB98BCB4DAA}"/>
                </a:ext>
              </a:extLst>
            </p:cNvPr>
            <p:cNvCxnSpPr>
              <a:cxnSpLocks/>
              <a:stCxn id="87" idx="6"/>
              <a:endCxn id="87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1E0D16C-DB9A-9A4E-AD69-1788AEC43B29}"/>
              </a:ext>
            </a:extLst>
          </p:cNvPr>
          <p:cNvGrpSpPr/>
          <p:nvPr/>
        </p:nvGrpSpPr>
        <p:grpSpPr>
          <a:xfrm>
            <a:off x="2375009" y="3997895"/>
            <a:ext cx="341395" cy="341395"/>
            <a:chOff x="7843520" y="2254823"/>
            <a:chExt cx="341395" cy="341395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BB15905-5DE3-B144-85B6-577927ACB800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BCF1FBFE-5767-FF43-A8DB-5B3D6C8ED4D7}"/>
                </a:ext>
              </a:extLst>
            </p:cNvPr>
            <p:cNvCxnSpPr>
              <a:stCxn id="91" idx="0"/>
              <a:endCxn id="91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C37B2ED-6F82-2445-B131-22B03499D23C}"/>
                </a:ext>
              </a:extLst>
            </p:cNvPr>
            <p:cNvCxnSpPr>
              <a:cxnSpLocks/>
              <a:stCxn id="91" idx="6"/>
              <a:endCxn id="91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E0D806C-7F3A-6F48-B4FC-DFC443D23468}"/>
              </a:ext>
            </a:extLst>
          </p:cNvPr>
          <p:cNvCxnSpPr>
            <a:cxnSpLocks/>
            <a:stCxn id="81" idx="1"/>
            <a:endCxn id="67" idx="0"/>
          </p:cNvCxnSpPr>
          <p:nvPr/>
        </p:nvCxnSpPr>
        <p:spPr>
          <a:xfrm flipH="1">
            <a:off x="3714432" y="1861752"/>
            <a:ext cx="3039557" cy="414864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E1957B5-AC2C-4A42-8162-2948B78AC6D1}"/>
              </a:ext>
            </a:extLst>
          </p:cNvPr>
          <p:cNvCxnSpPr>
            <a:cxnSpLocks/>
            <a:stCxn id="67" idx="0"/>
            <a:endCxn id="19" idx="0"/>
          </p:cNvCxnSpPr>
          <p:nvPr/>
        </p:nvCxnSpPr>
        <p:spPr>
          <a:xfrm>
            <a:off x="3714432" y="2276616"/>
            <a:ext cx="2355" cy="1721279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FA54478-A1AB-1E45-ACF9-4D71DB4311FB}"/>
              </a:ext>
            </a:extLst>
          </p:cNvPr>
          <p:cNvCxnSpPr>
            <a:cxnSpLocks/>
            <a:stCxn id="19" idx="4"/>
            <a:endCxn id="59" idx="0"/>
          </p:cNvCxnSpPr>
          <p:nvPr/>
        </p:nvCxnSpPr>
        <p:spPr>
          <a:xfrm flipH="1">
            <a:off x="3714432" y="4339290"/>
            <a:ext cx="2355" cy="826886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0AFCDF7-4EE5-DF48-9007-1561587C531C}"/>
              </a:ext>
            </a:extLst>
          </p:cNvPr>
          <p:cNvCxnSpPr>
            <a:cxnSpLocks/>
            <a:stCxn id="87" idx="4"/>
            <a:endCxn id="61" idx="0"/>
          </p:cNvCxnSpPr>
          <p:nvPr/>
        </p:nvCxnSpPr>
        <p:spPr>
          <a:xfrm>
            <a:off x="4883158" y="4339290"/>
            <a:ext cx="2355" cy="826886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10DA57D-B868-D34E-AD7C-65BF30F355A2}"/>
              </a:ext>
            </a:extLst>
          </p:cNvPr>
          <p:cNvCxnSpPr>
            <a:cxnSpLocks/>
            <a:stCxn id="87" idx="2"/>
            <a:endCxn id="19" idx="6"/>
          </p:cNvCxnSpPr>
          <p:nvPr/>
        </p:nvCxnSpPr>
        <p:spPr>
          <a:xfrm flipH="1">
            <a:off x="3887484" y="4168593"/>
            <a:ext cx="824976" cy="0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5399D75-E5F8-2E43-BF31-1AB73CFEE3F9}"/>
              </a:ext>
            </a:extLst>
          </p:cNvPr>
          <p:cNvCxnSpPr>
            <a:cxnSpLocks/>
            <a:stCxn id="19" idx="2"/>
            <a:endCxn id="91" idx="6"/>
          </p:cNvCxnSpPr>
          <p:nvPr/>
        </p:nvCxnSpPr>
        <p:spPr>
          <a:xfrm flipH="1">
            <a:off x="2716404" y="4168593"/>
            <a:ext cx="829685" cy="0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077750E-DA0C-9A42-B5E6-72499561C465}"/>
              </a:ext>
            </a:extLst>
          </p:cNvPr>
          <p:cNvCxnSpPr>
            <a:cxnSpLocks/>
            <a:stCxn id="81" idx="1"/>
            <a:endCxn id="65" idx="0"/>
          </p:cNvCxnSpPr>
          <p:nvPr/>
        </p:nvCxnSpPr>
        <p:spPr>
          <a:xfrm flipH="1">
            <a:off x="2548061" y="1861752"/>
            <a:ext cx="4205928" cy="4148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CFABA1A-AB21-FC4E-8491-6896A38E1045}"/>
              </a:ext>
            </a:extLst>
          </p:cNvPr>
          <p:cNvCxnSpPr>
            <a:cxnSpLocks/>
            <a:stCxn id="65" idx="0"/>
            <a:endCxn id="91" idx="0"/>
          </p:cNvCxnSpPr>
          <p:nvPr/>
        </p:nvCxnSpPr>
        <p:spPr>
          <a:xfrm flipH="1">
            <a:off x="2545707" y="2276616"/>
            <a:ext cx="2354" cy="1721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F70BC6D-9078-5647-A0DD-B7B6E5D17DE1}"/>
              </a:ext>
            </a:extLst>
          </p:cNvPr>
          <p:cNvCxnSpPr>
            <a:cxnSpLocks/>
            <a:stCxn id="91" idx="4"/>
            <a:endCxn id="6" idx="0"/>
          </p:cNvCxnSpPr>
          <p:nvPr/>
        </p:nvCxnSpPr>
        <p:spPr>
          <a:xfrm>
            <a:off x="2545707" y="4339290"/>
            <a:ext cx="2354" cy="826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31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134765BC-6085-964C-BEAF-BC19DF765F04}"/>
              </a:ext>
            </a:extLst>
          </p:cNvPr>
          <p:cNvSpPr/>
          <p:nvPr/>
        </p:nvSpPr>
        <p:spPr>
          <a:xfrm>
            <a:off x="3435927" y="969818"/>
            <a:ext cx="5327029" cy="44057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/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𝑓𝑜𝑟𝑔𝑒𝑡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/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/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  <a:blipFill>
                <a:blip r:embed="rId5"/>
                <a:stretch>
                  <a:fillRect l="-48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/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  <a:blipFill>
                <a:blip r:embed="rId8"/>
                <a:stretch>
                  <a:fillRect l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/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/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/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  <a:blipFill>
                <a:blip r:embed="rId11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/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  <a:blipFill>
                <a:blip r:embed="rId12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/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  <a:blipFill>
                <a:blip r:embed="rId13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DE192BF-CA90-E840-9945-777459283859}"/>
              </a:ext>
            </a:extLst>
          </p:cNvPr>
          <p:cNvCxnSpPr>
            <a:stCxn id="9" idx="6"/>
            <a:endCxn id="4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DED09F-62AC-984B-9815-046C7A23F3B1}"/>
              </a:ext>
            </a:extLst>
          </p:cNvPr>
          <p:cNvCxnSpPr>
            <a:stCxn id="8" idx="0"/>
            <a:endCxn id="4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D7748923-38A4-BB4F-9AC6-779FBA3D4754}"/>
              </a:ext>
            </a:extLst>
          </p:cNvPr>
          <p:cNvCxnSpPr>
            <a:cxnSpLocks/>
            <a:stCxn id="9" idx="6"/>
            <a:endCxn id="23" idx="1"/>
          </p:cNvCxnSpPr>
          <p:nvPr/>
        </p:nvCxnSpPr>
        <p:spPr>
          <a:xfrm>
            <a:off x="3179616" y="3207354"/>
            <a:ext cx="980201" cy="8174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/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28404AD5-7DEB-814A-BE1C-1155FE822C85}"/>
              </a:ext>
            </a:extLst>
          </p:cNvPr>
          <p:cNvCxnSpPr>
            <a:cxnSpLocks/>
            <a:stCxn id="8" idx="0"/>
            <a:endCxn id="23" idx="1"/>
          </p:cNvCxnSpPr>
          <p:nvPr/>
        </p:nvCxnSpPr>
        <p:spPr>
          <a:xfrm rot="16200000" flipV="1">
            <a:off x="3571012" y="4613579"/>
            <a:ext cx="1697156" cy="519546"/>
          </a:xfrm>
          <a:prstGeom prst="bentConnector4">
            <a:avLst>
              <a:gd name="adj1" fmla="val 30816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3BDB26-EAC0-CB49-B8D7-046CC70FB825}"/>
              </a:ext>
            </a:extLst>
          </p:cNvPr>
          <p:cNvCxnSpPr>
            <a:cxnSpLocks/>
            <a:stCxn id="23" idx="3"/>
            <a:endCxn id="14" idx="2"/>
          </p:cNvCxnSpPr>
          <p:nvPr/>
        </p:nvCxnSpPr>
        <p:spPr>
          <a:xfrm flipV="1">
            <a:off x="5198908" y="4021331"/>
            <a:ext cx="292657" cy="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/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  <a:blipFill>
                <a:blip r:embed="rId15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9EFE10-710C-E74A-B88D-23D10C4D6EE7}"/>
              </a:ext>
            </a:extLst>
          </p:cNvPr>
          <p:cNvCxnSpPr>
            <a:cxnSpLocks/>
            <a:stCxn id="4" idx="3"/>
            <a:endCxn id="39" idx="2"/>
          </p:cNvCxnSpPr>
          <p:nvPr/>
        </p:nvCxnSpPr>
        <p:spPr>
          <a:xfrm flipV="1">
            <a:off x="5198908" y="4752132"/>
            <a:ext cx="9871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81FB958-FBC4-8747-809E-E7863BABE269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>
            <a:off x="5202391" y="2403789"/>
            <a:ext cx="290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A08E5C6-260E-1C44-89C1-D2811AD0E27E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5198908" y="3207352"/>
            <a:ext cx="162787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1D8D59D-6247-1D44-82D2-233CE9D78F30}"/>
              </a:ext>
            </a:extLst>
          </p:cNvPr>
          <p:cNvCxnSpPr>
            <a:cxnSpLocks/>
            <a:stCxn id="9" idx="6"/>
            <a:endCxn id="7" idx="1"/>
          </p:cNvCxnSpPr>
          <p:nvPr/>
        </p:nvCxnSpPr>
        <p:spPr>
          <a:xfrm flipV="1">
            <a:off x="3179616" y="3207353"/>
            <a:ext cx="980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0BD91EE-389C-274B-847A-6F8D42045CBC}"/>
              </a:ext>
            </a:extLst>
          </p:cNvPr>
          <p:cNvCxnSpPr>
            <a:cxnSpLocks/>
            <a:stCxn id="13" idx="6"/>
            <a:endCxn id="105" idx="2"/>
          </p:cNvCxnSpPr>
          <p:nvPr/>
        </p:nvCxnSpPr>
        <p:spPr>
          <a:xfrm>
            <a:off x="7339408" y="3207352"/>
            <a:ext cx="3498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41D49F9B-9266-3148-B230-B365298DDB13}"/>
              </a:ext>
            </a:extLst>
          </p:cNvPr>
          <p:cNvCxnSpPr>
            <a:cxnSpLocks/>
            <a:stCxn id="9" idx="6"/>
            <a:endCxn id="5" idx="1"/>
          </p:cNvCxnSpPr>
          <p:nvPr/>
        </p:nvCxnSpPr>
        <p:spPr>
          <a:xfrm flipV="1">
            <a:off x="3179616" y="2403789"/>
            <a:ext cx="983684" cy="8035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4D7AB9AB-D83F-3641-8D50-A0548D35403C}"/>
              </a:ext>
            </a:extLst>
          </p:cNvPr>
          <p:cNvSpPr/>
          <p:nvPr/>
        </p:nvSpPr>
        <p:spPr>
          <a:xfrm>
            <a:off x="6262228" y="3844662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45FBDB8-A4C6-C04C-93E8-457F08A0159F}"/>
              </a:ext>
            </a:extLst>
          </p:cNvPr>
          <p:cNvCxnSpPr>
            <a:cxnSpLocks/>
            <a:stCxn id="14" idx="6"/>
            <a:endCxn id="70" idx="2"/>
          </p:cNvCxnSpPr>
          <p:nvPr/>
        </p:nvCxnSpPr>
        <p:spPr>
          <a:xfrm>
            <a:off x="6004187" y="4021331"/>
            <a:ext cx="258041" cy="3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EBB6FB7-F536-0D4D-AF4B-ECF447D9BB0E}"/>
              </a:ext>
            </a:extLst>
          </p:cNvPr>
          <p:cNvCxnSpPr>
            <a:cxnSpLocks/>
            <a:stCxn id="39" idx="0"/>
            <a:endCxn id="70" idx="4"/>
          </p:cNvCxnSpPr>
          <p:nvPr/>
        </p:nvCxnSpPr>
        <p:spPr>
          <a:xfrm flipV="1">
            <a:off x="6442339" y="4204884"/>
            <a:ext cx="0" cy="290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493B60EE-0020-D74B-BEE2-7982CDD09280}"/>
              </a:ext>
            </a:extLst>
          </p:cNvPr>
          <p:cNvSpPr/>
          <p:nvPr/>
        </p:nvSpPr>
        <p:spPr>
          <a:xfrm>
            <a:off x="5569516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0F2EB6D-B95E-284F-B84E-FC7D8139E1AA}"/>
              </a:ext>
            </a:extLst>
          </p:cNvPr>
          <p:cNvCxnSpPr>
            <a:cxnSpLocks/>
            <a:stCxn id="10" idx="6"/>
            <a:endCxn id="77" idx="2"/>
          </p:cNvCxnSpPr>
          <p:nvPr/>
        </p:nvCxnSpPr>
        <p:spPr>
          <a:xfrm>
            <a:off x="3179616" y="1534386"/>
            <a:ext cx="2389900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2A3A422-C9FF-3C41-BF79-FA006CC5A6C3}"/>
              </a:ext>
            </a:extLst>
          </p:cNvPr>
          <p:cNvCxnSpPr>
            <a:cxnSpLocks/>
            <a:stCxn id="15" idx="0"/>
            <a:endCxn id="77" idx="4"/>
          </p:cNvCxnSpPr>
          <p:nvPr/>
        </p:nvCxnSpPr>
        <p:spPr>
          <a:xfrm flipV="1">
            <a:off x="5749627" y="1718011"/>
            <a:ext cx="0" cy="429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6D938FB-4F56-774F-AB9C-2060B7C26CA4}"/>
              </a:ext>
            </a:extLst>
          </p:cNvPr>
          <p:cNvSpPr/>
          <p:nvPr/>
        </p:nvSpPr>
        <p:spPr>
          <a:xfrm>
            <a:off x="6262228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848A59D-BBFD-7C4F-94B6-9D22308E9ED3}"/>
              </a:ext>
            </a:extLst>
          </p:cNvPr>
          <p:cNvCxnSpPr>
            <a:cxnSpLocks/>
            <a:stCxn id="77" idx="6"/>
            <a:endCxn id="87" idx="2"/>
          </p:cNvCxnSpPr>
          <p:nvPr/>
        </p:nvCxnSpPr>
        <p:spPr>
          <a:xfrm>
            <a:off x="5929738" y="1537900"/>
            <a:ext cx="332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E63F1D-CE51-014E-A8E0-137B98A0CC46}"/>
              </a:ext>
            </a:extLst>
          </p:cNvPr>
          <p:cNvCxnSpPr>
            <a:cxnSpLocks/>
            <a:stCxn id="87" idx="6"/>
            <a:endCxn id="11" idx="2"/>
          </p:cNvCxnSpPr>
          <p:nvPr/>
        </p:nvCxnSpPr>
        <p:spPr>
          <a:xfrm flipV="1">
            <a:off x="6622450" y="1534386"/>
            <a:ext cx="2396816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88920360-DE4E-0A45-879A-0F941348B3F3}"/>
              </a:ext>
            </a:extLst>
          </p:cNvPr>
          <p:cNvSpPr/>
          <p:nvPr/>
        </p:nvSpPr>
        <p:spPr>
          <a:xfrm>
            <a:off x="7689212" y="302724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BAE927D-D2BD-1C4E-B199-D69AFE629B7B}"/>
              </a:ext>
            </a:extLst>
          </p:cNvPr>
          <p:cNvCxnSpPr>
            <a:cxnSpLocks/>
            <a:stCxn id="6" idx="2"/>
            <a:endCxn id="105" idx="0"/>
          </p:cNvCxnSpPr>
          <p:nvPr/>
        </p:nvCxnSpPr>
        <p:spPr>
          <a:xfrm flipH="1">
            <a:off x="7869323" y="2639316"/>
            <a:ext cx="1" cy="387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EA63E24-F17C-8B44-88F3-2F3941483C76}"/>
              </a:ext>
            </a:extLst>
          </p:cNvPr>
          <p:cNvCxnSpPr>
            <a:cxnSpLocks/>
            <a:stCxn id="105" idx="6"/>
            <a:endCxn id="12" idx="2"/>
          </p:cNvCxnSpPr>
          <p:nvPr/>
        </p:nvCxnSpPr>
        <p:spPr>
          <a:xfrm>
            <a:off x="8049434" y="3207352"/>
            <a:ext cx="9698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D95FC5EE-4D1B-0E43-B1B4-A3A58C730200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 rot="5400000">
            <a:off x="8383669" y="1276353"/>
            <a:ext cx="377564" cy="14062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473225DB-2CC6-7D47-B9A8-94844BB9B126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rot="16200000" flipV="1">
            <a:off x="3162302" y="4204869"/>
            <a:ext cx="2514577" cy="519546"/>
          </a:xfrm>
          <a:prstGeom prst="bentConnector4">
            <a:avLst>
              <a:gd name="adj1" fmla="val 20523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93E98247-5A67-B64C-86C3-FC52CC154449}"/>
              </a:ext>
            </a:extLst>
          </p:cNvPr>
          <p:cNvCxnSpPr>
            <a:cxnSpLocks/>
            <a:stCxn id="8" idx="0"/>
            <a:endCxn id="5" idx="1"/>
          </p:cNvCxnSpPr>
          <p:nvPr/>
        </p:nvCxnSpPr>
        <p:spPr>
          <a:xfrm rot="16200000" flipV="1">
            <a:off x="2762262" y="3804828"/>
            <a:ext cx="3318141" cy="516063"/>
          </a:xfrm>
          <a:prstGeom prst="bentConnector4">
            <a:avLst>
              <a:gd name="adj1" fmla="val 15553"/>
              <a:gd name="adj2" fmla="val 14429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05F14F9-4F2B-3645-BCD4-E52BF9AD9A91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V="1">
            <a:off x="6442339" y="1718011"/>
            <a:ext cx="0" cy="2126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3469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</TotalTime>
  <Words>1016</Words>
  <Application>Microsoft Macintosh PowerPoint</Application>
  <PresentationFormat>와이드스크린</PresentationFormat>
  <Paragraphs>771</Paragraphs>
  <Slides>56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116</cp:revision>
  <dcterms:created xsi:type="dcterms:W3CDTF">2017-12-25T21:25:09Z</dcterms:created>
  <dcterms:modified xsi:type="dcterms:W3CDTF">2018-07-29T23:22:22Z</dcterms:modified>
</cp:coreProperties>
</file>